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56" r:id="rId3"/>
    <p:sldId id="268" r:id="rId4"/>
    <p:sldId id="257" r:id="rId5"/>
    <p:sldId id="266" r:id="rId6"/>
    <p:sldId id="267" r:id="rId7"/>
    <p:sldId id="265" r:id="rId8"/>
    <p:sldId id="258" r:id="rId9"/>
    <p:sldId id="260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E02A4-D97E-4F83-BD26-16D7B59C8DCB}" type="datetimeFigureOut">
              <a:rPr lang="ru-RU" smtClean="0"/>
              <a:t>26.09.2021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7DA04-042C-4A04-80BA-1207FF5AF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0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BD520-0E0B-41E2-94BD-98E1974530C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776" y="1124744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3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7300" b="1" dirty="0" err="1" smtClean="0">
                <a:latin typeface="Times New Roman" pitchFamily="18" charset="0"/>
                <a:cs typeface="Times New Roman" pitchFamily="18" charset="0"/>
              </a:rPr>
              <a:t>Зацепинг</a:t>
            </a:r>
            <a:r>
              <a:rPr lang="ru-RU" sz="73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3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br>
              <a:rPr lang="ru-RU" sz="7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300" b="1" dirty="0" smtClean="0">
                <a:latin typeface="Times New Roman" pitchFamily="18" charset="0"/>
                <a:cs typeface="Times New Roman" pitchFamily="18" charset="0"/>
              </a:rPr>
              <a:t>развлечение </a:t>
            </a:r>
            <a:r>
              <a:rPr lang="ru-RU" sz="7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опасное</a:t>
            </a:r>
            <a:r>
              <a:rPr lang="ru-RU" sz="7300" b="1" dirty="0" smtClean="0">
                <a:latin typeface="Times New Roman" pitchFamily="18" charset="0"/>
                <a:cs typeface="Times New Roman" pitchFamily="18" charset="0"/>
              </a:rPr>
              <a:t> для жизни»</a:t>
            </a:r>
            <a:r>
              <a:rPr lang="ru-RU" sz="7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3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56176" y="5336341"/>
            <a:ext cx="28428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Иванова </a:t>
            </a:r>
            <a:r>
              <a:rPr lang="ru-RU" sz="3600" dirty="0" smtClean="0">
                <a:solidFill>
                  <a:srgbClr val="FFFF00"/>
                </a:solidFill>
              </a:rPr>
              <a:t> О.С</a:t>
            </a:r>
            <a:r>
              <a:rPr lang="ru-RU" sz="3600" dirty="0" smtClean="0">
                <a:solidFill>
                  <a:srgbClr val="FFFF00"/>
                </a:solidFill>
              </a:rPr>
              <a:t>.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748464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Зацепинг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(или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зацеп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или 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электричкинг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- катание людей на подвижном железнодорожном составе снаружи состава, в непредназначенных для этого зонах, что влечет повышенный риск жизни и здоровью.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Происхождение термина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зацепинг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произошел от глагола "зацепляться" и перешедшего из английского языка в русский окончания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(герундий).Аналогично образовалось слово 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зацепер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(тот, кто увлекается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зацепингом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- добавлен английский постфикс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зацепинга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b="1" dirty="0" smtClean="0"/>
              <a:t>	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Проезд снаружи поездов (именно так по-русски звучит это явление) корнями уходит в прошлое. Фактически оно родилось с появлением первых поездов, трамваев, автомобилей. С появлением рельсового транспорта (первая половина XX века) появились и первые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зацеперы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Правда, в отличие от своих современников, двигала ими не жажда новых ощущений, а более приземленные проблемы - жуткая перенасыщенность транспорта, высокая стоимость проезда, отсутствие четких правил и норм пользования.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Во второй половине ХХ века экономическая ситуация стабилизировалась, стала расширяться транспортная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инфраструктуа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начали появляться поезда повышенной комфортности, существенно увеличились скорости. Все это привело к тому, что практически отпала нужда в передвижении вне поездов. С тех пор (вплоть до нынешних времен)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зацепинг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стал просто хобби. Особенно это увлечение получило развитие в Европе в 1990-х годах, а уже в начале 21 века перекочевало и в Россию. 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Наиболее подвержены этому развлечению подростки, проживающие неподалеку от железнодорожных магистралей. Что примечательно, всплеск активности регулярно происходит регулярно, когда пресса очередной раз возвращается к этой теме. Тем самым журналисты, желая запугать подростков, на самом деле лишь пропагандируют это опасное увлечение и невольно пополняют ряды </a:t>
            </a:r>
            <a:r>
              <a:rPr lang="ru-RU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зацеперов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причины мотивации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зацеперов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 проезду вне поездов 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более обширный вид с крыши поезда, нежели из окна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комфортный проезд - не в толкучке, на свежем воздухе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индивидуальное пассажирское место, вне зависимости от других пассажиров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возможность путешествовать на товарняках.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-экстрим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-адреналин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-самоутверждение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Несчастные случаи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Каждый год фиксируется несколько десятков несчастных случаев среди увлекающихся зацепом, многие из которых - смертельные.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Факторы риска следующие: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поражение электрическим током от контактной сети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 метро - габарит тоннелей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падение на рельсы, в том числе под колеса встречных поездов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падение между вагонами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500042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472" y="3714752"/>
            <a:ext cx="4071951" cy="2714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8" y="3786190"/>
            <a:ext cx="3476636" cy="260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0034" y="357166"/>
            <a:ext cx="4095779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проезде снаружи поездов лица, практикующие его, могут подвергаться риску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травмирования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гибели в результате падения с движущегося поезда, столкновения с негабаритными объектами железнодорожной инфраструктуры, поражения электрическим током от контактной сети и силового электрооборудования подвижного состава или воздействия условий внешней среды, поэтому с их стороны зачастую требуется определённая подготовка и постоянный контроль обстановки в течение поездки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многих железных дорогах данный способ проезда запрещён законодательством и правилами пользования транспортом для пассажиров, и многие железнодорожные компании принимают различные меры для противодействия данной практике.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частыми причинами несчастных случаев являются: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69160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Потеря равновесия и падение с поезда во время движения. 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Поражение электрическим током при проезде на электрифицированных линиях или при попытке запрыгнуть на крышу поезда с моста в результате прикосновения или слишком близкого приближения к   контактной сети, токоприемнику, тормозным резистором и токоведущим высоковольтным шинам на крыше электроподвижного состава, а также получение тепловых ожогов при прикосновении к нагретым тормозным резисторам.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Столкновение с препятствиями по ходу движения (например, платформами, светофорными столбами, мостами, порталами тоннелей) при проезде за габаритом подвижного состава сбоку или на крыше.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Падение на рельсовый путь под колёса в результате неудачного запрыгивания или схода на ходу на боковую подножку, спереди или между вагонами. Например, несчастные случаи такого рода нередко происходят при запрыгивании на ходу на подножки товарных вагонов.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Падение и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травмирование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тела в результате запрыгивания на поезд или спрыгивания с поезда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большой скорости на ходу.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100</Words>
  <Application>Microsoft Office PowerPoint</Application>
  <PresentationFormat>Экран (4:3)</PresentationFormat>
  <Paragraphs>24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«Зацепинг -  развлечение опасное для жизни»                                                       </vt:lpstr>
      <vt:lpstr>   Зацепинг (или зацеп, или электричкинг) - катание людей на подвижном железнодорожном составе снаружи состава, в непредназначенных для этого зонах, что влечет повышенный риск жизни и здоровью.   </vt:lpstr>
      <vt:lpstr>Происхождение термина</vt:lpstr>
      <vt:lpstr>История зацепинга</vt:lpstr>
      <vt:lpstr>Основные причины мотивации зацеперов к проезду вне поездов :</vt:lpstr>
      <vt:lpstr> Несчастные случаи </vt:lpstr>
      <vt:lpstr>Презентация PowerPoint</vt:lpstr>
      <vt:lpstr>Презентация PowerPoint</vt:lpstr>
      <vt:lpstr>Наиболее частыми причинами несчастных случаев являются: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ГОРОДА МОСКВЫ ГОСУДАРСТВЕННОЕ БЮДЖЕТНОЕ ОБЩЕОБРАЗОВАТЕЛЬНОЕ УЧРЕЖДЕНИЕ ГОРОДА МОСКВЫ «ШКОЛА № 236 ИМЕНИ ГЕРОЯ СОВЕТСКОГО СОЮЗА  Г.И. ЩЕДРИНА»  Классный час по профилактике :  «Зацепинг.  Развлечение опасное для жизни»                                                       Разработчик: Андрианова Алёна Дмитриевна,  социальный педагог                                                                                                                                                                                         МОСКВА 2015</dc:title>
  <dc:creator>УЭКАРМ</dc:creator>
  <cp:lastModifiedBy>Home</cp:lastModifiedBy>
  <cp:revision>3</cp:revision>
  <dcterms:created xsi:type="dcterms:W3CDTF">2015-10-29T07:02:53Z</dcterms:created>
  <dcterms:modified xsi:type="dcterms:W3CDTF">2021-09-26T18:20:00Z</dcterms:modified>
</cp:coreProperties>
</file>