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316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90</c:v>
                </c:pt>
                <c:pt idx="1">
                  <c:v>10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B8-4545-8769-3FEBD58393A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8B8-4545-8769-3FEBD58393A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8B8-4545-8769-3FEBD58393A2}"/>
            </c:ext>
          </c:extLst>
        </c:ser>
        <c:dLbls/>
        <c:overlap val="100"/>
        <c:axId val="156452352"/>
        <c:axId val="156453888"/>
      </c:barChart>
      <c:catAx>
        <c:axId val="156452352"/>
        <c:scaling>
          <c:orientation val="minMax"/>
        </c:scaling>
        <c:axPos val="b"/>
        <c:numFmt formatCode="General" sourceLinked="1"/>
        <c:tickLblPos val="nextTo"/>
        <c:crossAx val="156453888"/>
        <c:crosses val="autoZero"/>
        <c:auto val="1"/>
        <c:lblAlgn val="ctr"/>
        <c:lblOffset val="100"/>
      </c:catAx>
      <c:valAx>
        <c:axId val="156453888"/>
        <c:scaling>
          <c:orientation val="minMax"/>
        </c:scaling>
        <c:axPos val="l"/>
        <c:majorGridlines/>
        <c:numFmt formatCode="General" sourceLinked="1"/>
        <c:tickLblPos val="nextTo"/>
        <c:crossAx val="15645235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1ED37-6E71-4CFA-BACE-6D8B93F13A49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4204E-E2B8-4086-9137-0587205EF7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1749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4204E-E2B8-4086-9137-0587205EF75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5873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F42E-FD9A-4455-8085-89E91BDDC034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8850-D0D1-4AB1-832A-C1C258F3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F42E-FD9A-4455-8085-89E91BDDC034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8850-D0D1-4AB1-832A-C1C258F3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F42E-FD9A-4455-8085-89E91BDDC034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8850-D0D1-4AB1-832A-C1C258F3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F42E-FD9A-4455-8085-89E91BDDC034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8850-D0D1-4AB1-832A-C1C258F3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F42E-FD9A-4455-8085-89E91BDDC034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8850-D0D1-4AB1-832A-C1C258F3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F42E-FD9A-4455-8085-89E91BDDC034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8850-D0D1-4AB1-832A-C1C258F3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F42E-FD9A-4455-8085-89E91BDDC034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8850-D0D1-4AB1-832A-C1C258F3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F42E-FD9A-4455-8085-89E91BDDC034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8850-D0D1-4AB1-832A-C1C258F3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F42E-FD9A-4455-8085-89E91BDDC034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8850-D0D1-4AB1-832A-C1C258F3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F42E-FD9A-4455-8085-89E91BDDC034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8850-D0D1-4AB1-832A-C1C258F3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F42E-FD9A-4455-8085-89E91BDDC034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A9F8850-D0D1-4AB1-832A-C1C258F3C9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C0F42E-FD9A-4455-8085-89E91BDDC034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9F8850-D0D1-4AB1-832A-C1C258F3C9D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E%D1%86%D0%B8%D0%B0%D0%BB%D1%8C%D0%BD%D1%8B%D0%B9_%D1%81%D1%82%D0%B0%D1%82%D1%83%D1%81" TargetMode="External"/><Relationship Id="rId2" Type="http://schemas.openxmlformats.org/officeDocument/2006/relationships/hyperlink" Target="https://ru.wikipedia.org/wiki/%D0%9E%D0%B1%D1%89%D0%B5%D1%81%D1%82%D0%B2%D0%B5%D0%BD%D0%BD%D0%BE%D0%B5_%D0%BC%D0%BD%D0%B5%D0%BD%D0%B8%D0%B5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99076"/>
            <a:ext cx="8964488" cy="1828800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«Правильное решение»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356992"/>
            <a:ext cx="7854696" cy="230425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ученики 10 класса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Фатневская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 им.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Героя Советского Союза С. М. Сидоркова»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Потапов Николай Николаевич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Шихалиева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Шамильевна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6159240"/>
            <a:ext cx="1279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sun9-22.userapi.com/impg/kDF3KlZrFWUUCnjVhL7p59_rpm8fPQbhL7I5Qg/haZhvEXQb3g.jpg?size=946x1600&amp;quality=96&amp;sign=ec57f1d80b992202cd985bb17f9daab4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2428395" cy="410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0" y="692696"/>
            <a:ext cx="9036496" cy="12264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вот какой результат она получила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90% - считают меня примером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10% - затрудняются ответить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0% - не считают меня примером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962" y="-243408"/>
            <a:ext cx="7772400" cy="136245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962" y="1196752"/>
            <a:ext cx="7772400" cy="1509712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данной презентации мы можем сделать вывод, что полностью подражать данному имиджу довольно трудно, но многие стараются и причем довольно успешно, в том числе и я.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sun9-32.userapi.com/impg/Pw0kWs74QmcauaHHhhs3be88Uw736YGIkqG38g/qAcnmMtTdBo.jpg?size=1600x1200&amp;quality=96&amp;sign=3ab83c151cfc85eacd5f4b790a78c1fe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3342433" cy="250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643050"/>
            <a:ext cx="8247860" cy="3071834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определение слову «имидж».</a:t>
            </a:r>
          </a:p>
          <a:p>
            <a:pPr marL="457200" indent="-45720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внешность современного молодого человека.</a:t>
            </a:r>
          </a:p>
          <a:p>
            <a:pPr marL="457200" indent="-457200">
              <a:buFont typeface="Wingdings 2"/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образ жизни современного молодого человека.</a:t>
            </a:r>
          </a:p>
          <a:p>
            <a:pPr marL="457200" indent="-45720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опрос среди учеников школы.</a:t>
            </a:r>
          </a:p>
          <a:p>
            <a:pPr marL="457200" indent="-45720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вывод об имидже современного молодого человека.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862" y="-243408"/>
            <a:ext cx="8784976" cy="3359296"/>
          </a:xfrm>
        </p:spPr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Имидж – это </a:t>
            </a:r>
            <a:r>
              <a:rPr lang="ru-RU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представлений, сложившихся в </a:t>
            </a:r>
            <a:r>
              <a:rPr lang="ru-RU" sz="3600" b="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Общественное мнение"/>
              </a:rPr>
              <a:t>общественном мнении</a:t>
            </a:r>
            <a:r>
              <a:rPr lang="ru-RU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о том, как должен вести себя человек в соответствии со своим </a:t>
            </a:r>
            <a:r>
              <a:rPr lang="ru-RU" sz="3600" b="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Социальный статус"/>
              </a:rPr>
              <a:t>статусом</a:t>
            </a:r>
            <a:r>
              <a:rPr lang="ru-RU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sun9-52.userapi.com/impg/wSVCbm1pALWIcMh_LZcJTVIFZguDV_3mpBDifA/5ZjCl5ftb-I.jpg?size=1600x1448&amp;quality=96&amp;sign=2b97a48e6a254e461784645023a8e1f2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56992"/>
            <a:ext cx="3528392" cy="319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029604" cy="1162050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Внешность современного молодого человека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2348880"/>
            <a:ext cx="4536504" cy="4572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Внешность современного молодого человека должна радовать глаз прохожих. Чистая одежда, использование средств гигиены (дезодоранты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.), чистая кожа, ухоженные волосы, ухоженное лицо, правильная осанка.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sun9-5.userapi.com/impg/k77zDP0nAWdPzGjIk4AUXIGesgOJHp8VZT5LvQ/ctro4CJU3B0.jpg?size=1600x1200&amp;quality=96&amp;sign=c951a9289f8ebc2f7e3111f0030c5630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9285" y="2132856"/>
            <a:ext cx="4108968" cy="308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08912" cy="1512168"/>
          </a:xfrm>
        </p:spPr>
        <p:txBody>
          <a:bodyPr/>
          <a:lstStyle/>
          <a:p>
            <a:pPr algn="ctr"/>
            <a: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Самое главное составляющее имиджа современного молодого человека является здоровый образ жизни.</a:t>
            </a:r>
            <a:endParaRPr lang="ru-RU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286" y="404664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спортом!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sun9-73.userapi.com/impg/RJPVNYtyZCv6_rK5GPHFsmWJbqel6svokrpZ2g/rw4MtVAWX-s.jpg?size=621x785&amp;quality=96&amp;sign=75db6ef0d5838422b3abbd78b798bdb1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8840"/>
            <a:ext cx="3384376" cy="427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15.userapi.com/impg/jukyq21Ffxo2z8dYlZykIAWZmArqbghSVBIrIA/L_yUT7TVR74.jpg?size=1080x754&amp;quality=96&amp;sign=9d4ec8c9be63bb756b040e10f5545bb8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60577"/>
            <a:ext cx="4776465" cy="333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839" y="476672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питание, соблюдение гигиены!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pravilnoe-pitanie-na-mesyac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2143116"/>
            <a:ext cx="4181476" cy="4038600"/>
          </a:xfrm>
        </p:spPr>
      </p:pic>
      <p:pic>
        <p:nvPicPr>
          <p:cNvPr id="5122" name="Picture 2" descr="https://sun9-17.userapi.com/impg/dJxd8dnXV3W3lSmnuV5JG0p8Tln5aM2ztX_Mgw/_GDsRiDFbgo.jpg?size=1600x1314&amp;quality=96&amp;sign=f6583776efba9dc6af0eefc410f3b3a9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87305"/>
            <a:ext cx="4079417" cy="335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вредных привычек!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scale_1200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7281" y="1935163"/>
            <a:ext cx="4389437" cy="4389437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692696"/>
            <a:ext cx="8247860" cy="1752600"/>
          </a:xfrm>
        </p:spPr>
        <p:txBody>
          <a:bodyPr>
            <a:noAutofit/>
          </a:bodyPr>
          <a:lstStyle/>
          <a:p>
            <a:pPr algn="l"/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Шихалиева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Залина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провела для меня опрос на тему «Являюсь ли я примером имиджа молодого человека», описанного в данной презентации.</a:t>
            </a:r>
          </a:p>
        </p:txBody>
      </p:sp>
      <p:pic>
        <p:nvPicPr>
          <p:cNvPr id="4098" name="Picture 2" descr="https://sun9-77.userapi.com/impg/RHTTKoBprS5uloEhvy-oKYdiNN_UOi8wEF44Cw/Mon_hcbgWZ4.jpg?size=1280x960&amp;quality=96&amp;sign=1a7ed97d36d03ccd0e8ade66a3fea62f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73016"/>
            <a:ext cx="3751842" cy="281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174</TotalTime>
  <Words>203</Words>
  <Application>Microsoft Office PowerPoint</Application>
  <PresentationFormat>Экран (4:3)</PresentationFormat>
  <Paragraphs>25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Тема: «Правильное решение»</vt:lpstr>
      <vt:lpstr>Цели и задачи</vt:lpstr>
      <vt:lpstr>Имидж – это совокупность представлений, сложившихся в общественном мнении о том, как должен вести себя человек в соответствии со своим статусом.</vt:lpstr>
      <vt:lpstr>Внешность современного молодого человека</vt:lpstr>
      <vt:lpstr>Самое главное составляющее имиджа современного молодого человека является здоровый образ жизни.</vt:lpstr>
      <vt:lpstr>Занятие спортом!</vt:lpstr>
      <vt:lpstr>Правильное питание, соблюдение гигиены!</vt:lpstr>
      <vt:lpstr>Отсутствие вредных привычек!</vt:lpstr>
      <vt:lpstr>Слайд 9</vt:lpstr>
      <vt:lpstr>И вот какой результат она получила: 90% - считают меня примером 10% - затрудняются ответить 0% - не считают меня примером</vt:lpstr>
      <vt:lpstr>Вывод: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1</cp:lastModifiedBy>
  <cp:revision>30</cp:revision>
  <dcterms:created xsi:type="dcterms:W3CDTF">2021-11-28T17:30:58Z</dcterms:created>
  <dcterms:modified xsi:type="dcterms:W3CDTF">2021-11-29T15:58:41Z</dcterms:modified>
</cp:coreProperties>
</file>