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3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69" r:id="rId15"/>
    <p:sldId id="274" r:id="rId16"/>
    <p:sldId id="275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565" autoAdjust="0"/>
  </p:normalViewPr>
  <p:slideViewPr>
    <p:cSldViewPr>
      <p:cViewPr varScale="1">
        <p:scale>
          <a:sx n="64" d="100"/>
          <a:sy n="64" d="100"/>
        </p:scale>
        <p:origin x="-1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B562F2-EB14-41EF-90E2-F40401853629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D03415-984F-4405-9648-4E367E04C6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620712" cy="262360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ВРЕДНЫЕ ПРИВЫЧКИ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1296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942622"/>
            <a:ext cx="878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96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имина\Desktop\i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283968" cy="2947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Зимина\Desktop\i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3356992"/>
            <a:ext cx="4824559" cy="325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Зимина\Desktop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-3123"/>
            <a:ext cx="4365546" cy="2910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Зимина\Desktop\i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543014" cy="324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59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44" y="260647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Безмерное употребление шипучих газированных  напитков может привести: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  - </a:t>
            </a:r>
            <a:r>
              <a:rPr lang="ru-RU" sz="3200" b="1" dirty="0">
                <a:solidFill>
                  <a:srgbClr val="00B0F0"/>
                </a:solidFill>
              </a:rPr>
              <a:t>к болезням желудка и печени</a:t>
            </a:r>
            <a:r>
              <a:rPr lang="ru-RU" sz="3200" dirty="0">
                <a:solidFill>
                  <a:srgbClr val="00B0F0"/>
                </a:solidFill>
              </a:rPr>
              <a:t>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  </a:t>
            </a:r>
            <a:r>
              <a:rPr lang="ru-RU" sz="3200" b="1" dirty="0">
                <a:solidFill>
                  <a:srgbClr val="00B0F0"/>
                </a:solidFill>
              </a:rPr>
              <a:t>- к расстройству кишечника;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  </a:t>
            </a:r>
            <a:r>
              <a:rPr lang="ru-RU" sz="3200" b="1" dirty="0">
                <a:solidFill>
                  <a:srgbClr val="00B0F0"/>
                </a:solidFill>
              </a:rPr>
              <a:t>- к инфекционным заболеваниям </a:t>
            </a:r>
            <a:r>
              <a:rPr lang="ru-RU" sz="3200" dirty="0">
                <a:solidFill>
                  <a:srgbClr val="00B0F0"/>
                </a:solidFill>
              </a:rPr>
              <a:t>(при употреблении   напитка из </a:t>
            </a:r>
            <a:r>
              <a:rPr lang="ru-RU" sz="3200" dirty="0" smtClean="0">
                <a:solidFill>
                  <a:srgbClr val="00B0F0"/>
                </a:solidFill>
              </a:rPr>
              <a:t>горлышка одной </a:t>
            </a:r>
            <a:r>
              <a:rPr lang="ru-RU" sz="3200" dirty="0">
                <a:solidFill>
                  <a:srgbClr val="00B0F0"/>
                </a:solidFill>
              </a:rPr>
              <a:t>бутылки);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  </a:t>
            </a:r>
            <a:r>
              <a:rPr lang="ru-RU" sz="3200" b="1" dirty="0">
                <a:solidFill>
                  <a:srgbClr val="00B0F0"/>
                </a:solidFill>
              </a:rPr>
              <a:t>- к более серьёзным вредным </a:t>
            </a:r>
            <a:r>
              <a:rPr lang="ru-RU" sz="3200" b="1" dirty="0" smtClean="0">
                <a:solidFill>
                  <a:srgbClr val="00B0F0"/>
                </a:solidFill>
              </a:rPr>
              <a:t>     привычкам</a:t>
            </a:r>
            <a:r>
              <a:rPr lang="ru-RU" sz="3200" dirty="0" smtClean="0">
                <a:solidFill>
                  <a:srgbClr val="00B0F0"/>
                </a:solidFill>
              </a:rPr>
              <a:t>(</a:t>
            </a:r>
            <a:r>
              <a:rPr lang="ru-RU" sz="3200" dirty="0">
                <a:solidFill>
                  <a:srgbClr val="00B0F0"/>
                </a:solidFill>
              </a:rPr>
              <a:t>  употреблению </a:t>
            </a:r>
            <a:r>
              <a:rPr lang="ru-RU" sz="3200" dirty="0" smtClean="0">
                <a:solidFill>
                  <a:srgbClr val="00B0F0"/>
                </a:solidFill>
              </a:rPr>
              <a:t>алкогольных напитков</a:t>
            </a:r>
            <a:r>
              <a:rPr lang="ru-RU" sz="3200" dirty="0">
                <a:solidFill>
                  <a:srgbClr val="00B0F0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096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Что </a:t>
            </a:r>
            <a:r>
              <a:rPr lang="ru-RU" sz="3600" b="1" dirty="0">
                <a:solidFill>
                  <a:srgbClr val="FF0000"/>
                </a:solidFill>
              </a:rPr>
              <a:t>же должен </a:t>
            </a:r>
            <a:r>
              <a:rPr lang="ru-RU" sz="3600" b="1" dirty="0" smtClean="0">
                <a:solidFill>
                  <a:srgbClr val="FF0000"/>
                </a:solidFill>
              </a:rPr>
              <a:t>знать   каждый    ребёнок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Алкоголь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>
                <a:solidFill>
                  <a:srgbClr val="00B0F0"/>
                </a:solidFill>
              </a:rPr>
              <a:t>для растущего организма – </a:t>
            </a:r>
            <a:r>
              <a:rPr lang="ru-RU" sz="3200" b="1" dirty="0">
                <a:solidFill>
                  <a:srgbClr val="00B0F0"/>
                </a:solidFill>
              </a:rPr>
              <a:t>опасный яд.</a:t>
            </a:r>
          </a:p>
          <a:p>
            <a:pPr lvl="0"/>
            <a:r>
              <a:rPr lang="ru-RU" sz="3200" b="1" dirty="0">
                <a:solidFill>
                  <a:srgbClr val="00B0F0"/>
                </a:solidFill>
              </a:rPr>
              <a:t>Алкоголь</a:t>
            </a:r>
            <a:r>
              <a:rPr lang="ru-RU" sz="3200" dirty="0">
                <a:solidFill>
                  <a:srgbClr val="00B0F0"/>
                </a:solidFill>
              </a:rPr>
              <a:t> – враг умственной работе.</a:t>
            </a:r>
          </a:p>
          <a:p>
            <a:pPr lvl="0"/>
            <a:r>
              <a:rPr lang="ru-RU" sz="3200" b="1" dirty="0">
                <a:solidFill>
                  <a:srgbClr val="00B0F0"/>
                </a:solidFill>
              </a:rPr>
              <a:t>Алкоголь и спорт </a:t>
            </a:r>
            <a:r>
              <a:rPr lang="ru-RU" sz="3200" dirty="0">
                <a:solidFill>
                  <a:srgbClr val="00B0F0"/>
                </a:solidFill>
              </a:rPr>
              <a:t>абсолютно не совместимые вещи.</a:t>
            </a:r>
          </a:p>
          <a:p>
            <a:pPr lvl="0"/>
            <a:r>
              <a:rPr lang="ru-RU" sz="3200" b="1" dirty="0">
                <a:solidFill>
                  <a:srgbClr val="00B0F0"/>
                </a:solidFill>
              </a:rPr>
              <a:t>Алкоголь</a:t>
            </a:r>
            <a:r>
              <a:rPr lang="ru-RU" sz="3200" dirty="0">
                <a:solidFill>
                  <a:srgbClr val="00B0F0"/>
                </a:solidFill>
              </a:rPr>
              <a:t>, как </a:t>
            </a:r>
            <a:r>
              <a:rPr lang="ru-RU" sz="3200" dirty="0" err="1" smtClean="0">
                <a:solidFill>
                  <a:srgbClr val="00B0F0"/>
                </a:solidFill>
              </a:rPr>
              <a:t>правило,</a:t>
            </a:r>
            <a:r>
              <a:rPr lang="ru-RU" sz="3200" b="1" dirty="0" err="1" smtClean="0">
                <a:solidFill>
                  <a:srgbClr val="00B0F0"/>
                </a:solidFill>
              </a:rPr>
              <a:t>спутник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>
                <a:solidFill>
                  <a:srgbClr val="00B0F0"/>
                </a:solidFill>
              </a:rPr>
              <a:t>безделья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  <a:p>
            <a:pPr lvl="0"/>
            <a:r>
              <a:rPr lang="ru-RU" sz="3200" b="1" dirty="0">
                <a:solidFill>
                  <a:srgbClr val="00B0F0"/>
                </a:solidFill>
              </a:rPr>
              <a:t>Алкоголь</a:t>
            </a:r>
            <a:r>
              <a:rPr lang="ru-RU" sz="3200" dirty="0">
                <a:solidFill>
                  <a:srgbClr val="00B0F0"/>
                </a:solidFill>
              </a:rPr>
              <a:t> – прямая дорога к правонарушениям.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Алкоголь</a:t>
            </a:r>
            <a:r>
              <a:rPr lang="ru-RU" sz="3200" dirty="0">
                <a:solidFill>
                  <a:srgbClr val="00B0F0"/>
                </a:solidFill>
              </a:rPr>
              <a:t> вызывает привыкание к нему, которое переходит в опаснейшую болезнь – </a:t>
            </a:r>
            <a:r>
              <a:rPr lang="ru-RU" sz="3200" b="1" dirty="0">
                <a:solidFill>
                  <a:srgbClr val="00B0F0"/>
                </a:solidFill>
              </a:rPr>
              <a:t>алкоголизм</a:t>
            </a:r>
          </a:p>
        </p:txBody>
      </p:sp>
    </p:spTree>
    <p:extLst>
      <p:ext uri="{BB962C8B-B14F-4D97-AF65-F5344CB8AC3E}">
        <p14:creationId xmlns="" xmlns:p14="http://schemas.microsoft.com/office/powerpoint/2010/main" val="15565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ВЫВОД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4000" dirty="0"/>
              <a:t> - Вредные привычки – это наши коварные враги, они доставляют нам удовольствие и потихоньку отравляют нам жизнь, наносят огромный вред нашему здоровью. </a:t>
            </a:r>
          </a:p>
        </p:txBody>
      </p:sp>
    </p:spTree>
    <p:extLst>
      <p:ext uri="{BB962C8B-B14F-4D97-AF65-F5344CB8AC3E}">
        <p14:creationId xmlns="" xmlns:p14="http://schemas.microsoft.com/office/powerpoint/2010/main" val="34629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реги здоровье смолоду. - Здоровье - Все презентации интерн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0" y="1556792"/>
            <a:ext cx="8783960" cy="442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150" y="332656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Подружись со спортом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4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26. 10.20г\IMG_20201026_090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35" y="1071546"/>
            <a:ext cx="7529565" cy="533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26. 10.20г\IMG_20201026_090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Цель: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                                               </a:t>
            </a:r>
          </a:p>
          <a:p>
            <a:r>
              <a:rPr lang="ru-RU" sz="4000" dirty="0">
                <a:solidFill>
                  <a:srgbClr val="00B0F0"/>
                </a:solidFill>
              </a:rPr>
              <a:t>1.Пропагандировать здоровый образ жизни.</a:t>
            </a:r>
          </a:p>
          <a:p>
            <a:r>
              <a:rPr lang="ru-RU" sz="4000" dirty="0">
                <a:solidFill>
                  <a:srgbClr val="00B0F0"/>
                </a:solidFill>
              </a:rPr>
              <a:t>2. Обсудить проблемы социально значимые для общества.</a:t>
            </a:r>
          </a:p>
          <a:p>
            <a:r>
              <a:rPr lang="ru-RU" sz="4000" dirty="0">
                <a:solidFill>
                  <a:srgbClr val="00B0F0"/>
                </a:solidFill>
              </a:rPr>
              <a:t>3. Приобщение детей к физкультуре и спорту.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1060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им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2550"/>
            <a:ext cx="4283968" cy="3149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Зимина\Desktop\i (12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36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Зимина\Desktop\i (7)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13" y="3492088"/>
            <a:ext cx="4355085" cy="323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Зимина\Desktop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2088"/>
            <a:ext cx="4248472" cy="308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9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 О М Н И !!!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     - жевать резинку можно только после еды;</a:t>
            </a:r>
          </a:p>
          <a:p>
            <a:r>
              <a:rPr lang="ru-RU" sz="4000" dirty="0">
                <a:solidFill>
                  <a:srgbClr val="0070C0"/>
                </a:solidFill>
              </a:rPr>
              <a:t>- прекратить жевать, как только закончится сладкий вкус;</a:t>
            </a:r>
          </a:p>
          <a:p>
            <a:r>
              <a:rPr lang="ru-RU" sz="4000" dirty="0">
                <a:solidFill>
                  <a:srgbClr val="0070C0"/>
                </a:solidFill>
              </a:rPr>
              <a:t>- не заменяйте свободное время жевательной резинкой;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3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имин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7295" cy="3325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имина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56" y="16024"/>
            <a:ext cx="4424544" cy="3309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имина\Desktop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" y="3325092"/>
            <a:ext cx="4383021" cy="3534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603963d4a8c277d9fca1ba57a654b50c-10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8567"/>
            <a:ext cx="2888834" cy="3490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42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24" y="888829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           к которым  </a:t>
            </a:r>
            <a:r>
              <a:rPr lang="ru-RU" sz="3200" b="1" dirty="0">
                <a:solidFill>
                  <a:srgbClr val="00B0F0"/>
                </a:solidFill>
              </a:rPr>
              <a:t>может привести злоупотребление жевательной резинкой: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    - к болезням желудка;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</a:t>
            </a:r>
            <a:r>
              <a:rPr lang="ru-RU" sz="3200" b="1" dirty="0">
                <a:solidFill>
                  <a:srgbClr val="00B0F0"/>
                </a:solidFill>
              </a:rPr>
              <a:t> - к инфекционным заболеваниям (в случае употребления   чужой жевательной резинки);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</a:t>
            </a:r>
            <a:r>
              <a:rPr lang="ru-RU" sz="3200" b="1" dirty="0">
                <a:solidFill>
                  <a:srgbClr val="00B0F0"/>
                </a:solidFill>
              </a:rPr>
              <a:t>- к потере внимания, умственной отсталости;</a:t>
            </a:r>
          </a:p>
          <a:p>
            <a:r>
              <a:rPr lang="ru-RU" sz="3200" dirty="0">
                <a:solidFill>
                  <a:srgbClr val="00B0F0"/>
                </a:solidFill>
              </a:rPr>
              <a:t>    </a:t>
            </a:r>
            <a:r>
              <a:rPr lang="ru-RU" sz="3200" b="1" dirty="0">
                <a:solidFill>
                  <a:srgbClr val="00B0F0"/>
                </a:solidFill>
              </a:rPr>
              <a:t>- к приобретению более серьёзных вредных привычек </a:t>
            </a:r>
            <a:r>
              <a:rPr lang="ru-RU" sz="3200" b="1" u="sng" dirty="0">
                <a:solidFill>
                  <a:srgbClr val="00B0F0"/>
                </a:solidFill>
              </a:rPr>
              <a:t>(к </a:t>
            </a:r>
            <a:r>
              <a:rPr lang="ru-RU" sz="3600" b="1" u="sng" dirty="0">
                <a:solidFill>
                  <a:srgbClr val="00B0F0"/>
                </a:solidFill>
              </a:rPr>
              <a:t>курению).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294" y="166506"/>
            <a:ext cx="5141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Последствия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7085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2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6 Ноября 2012 - МКС(К)ОУ &quot;С(К)О школа-интернат 6 VIII ви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636"/>
            <a:ext cx="9252520" cy="6995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8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b="1" dirty="0"/>
              <a:t> </a:t>
            </a:r>
            <a:r>
              <a:rPr lang="ru-RU" b="1" dirty="0" smtClean="0"/>
              <a:t>      </a:t>
            </a:r>
            <a:r>
              <a:rPr lang="ru-RU" sz="2800" b="1" dirty="0" smtClean="0">
                <a:solidFill>
                  <a:srgbClr val="FF0000"/>
                </a:solidFill>
              </a:rPr>
              <a:t>ХИМИЧЕСКИЙ          СОСТАВ              ДЫМА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Никотин </a:t>
            </a:r>
            <a:r>
              <a:rPr lang="ru-RU" sz="4000" b="1" dirty="0">
                <a:solidFill>
                  <a:srgbClr val="0070C0"/>
                </a:solidFill>
                <a:latin typeface="+mj-lt"/>
              </a:rPr>
              <a:t>– смола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. Смолы загрязняют </a:t>
            </a:r>
            <a:endParaRPr lang="ru-RU" sz="32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лёгкие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и не дают дышать.</a:t>
            </a:r>
          </a:p>
          <a:p>
            <a:r>
              <a:rPr lang="ru-RU" sz="3200" dirty="0">
                <a:solidFill>
                  <a:srgbClr val="0070C0"/>
                </a:solidFill>
                <a:latin typeface="+mj-lt"/>
              </a:rPr>
              <a:t>  </a:t>
            </a:r>
            <a:r>
              <a:rPr lang="ru-RU" sz="3200" b="1" dirty="0">
                <a:solidFill>
                  <a:srgbClr val="0070C0"/>
                </a:solidFill>
                <a:latin typeface="+mj-lt"/>
              </a:rPr>
              <a:t> </a:t>
            </a:r>
            <a:r>
              <a:rPr lang="ru-RU" sz="4000" b="1" dirty="0">
                <a:solidFill>
                  <a:srgbClr val="0070C0"/>
                </a:solidFill>
                <a:latin typeface="+mj-lt"/>
              </a:rPr>
              <a:t>Мышьяк, фенол, синильная кислота – яды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.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 Попадая в кровь, отравляют организм.</a:t>
            </a:r>
          </a:p>
          <a:p>
            <a:r>
              <a:rPr lang="ru-RU" sz="3200" dirty="0">
                <a:solidFill>
                  <a:srgbClr val="0070C0"/>
                </a:solidFill>
                <a:latin typeface="+mj-lt"/>
              </a:rPr>
              <a:t> 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Полоний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– радиоактивный элемент, который разлагает организм.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+mj-lt"/>
              </a:rPr>
              <a:t>Ацетилен – газ</a:t>
            </a:r>
            <a:r>
              <a:rPr lang="ru-RU" sz="32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который попадает в организм при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курении.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Сажа</a:t>
            </a:r>
            <a:r>
              <a:rPr lang="ru-RU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+mj-lt"/>
              </a:rPr>
              <a:t>– </a:t>
            </a:r>
            <a:r>
              <a:rPr lang="ru-RU" sz="3600" dirty="0">
                <a:solidFill>
                  <a:srgbClr val="0070C0"/>
                </a:solidFill>
                <a:latin typeface="+mj-lt"/>
              </a:rPr>
              <a:t>продукт неполного сгорания, который оседая в лёгких, загрязняет их.</a:t>
            </a:r>
          </a:p>
        </p:txBody>
      </p:sp>
    </p:spTree>
    <p:extLst>
      <p:ext uri="{BB962C8B-B14F-4D97-AF65-F5344CB8AC3E}">
        <p14:creationId xmlns="" xmlns:p14="http://schemas.microsoft.com/office/powerpoint/2010/main" val="4279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282</TotalTime>
  <Words>88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ВРЕДНЫЕ ПРИВЫЧКИ</vt:lpstr>
      <vt:lpstr>Цель:</vt:lpstr>
      <vt:lpstr>Слайд 3</vt:lpstr>
      <vt:lpstr>П О М Н И !!!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Зимина</dc:creator>
  <cp:lastModifiedBy>1</cp:lastModifiedBy>
  <cp:revision>26</cp:revision>
  <cp:lastPrinted>2014-09-29T13:04:43Z</cp:lastPrinted>
  <dcterms:created xsi:type="dcterms:W3CDTF">2014-09-23T09:55:32Z</dcterms:created>
  <dcterms:modified xsi:type="dcterms:W3CDTF">2021-03-26T17:13:09Z</dcterms:modified>
</cp:coreProperties>
</file>