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5" r:id="rId4"/>
    <p:sldId id="266" r:id="rId5"/>
    <p:sldId id="267" r:id="rId6"/>
    <p:sldId id="268" r:id="rId7"/>
    <p:sldId id="269" r:id="rId8"/>
    <p:sldId id="271" r:id="rId9"/>
    <p:sldId id="270" r:id="rId10"/>
    <p:sldId id="272" r:id="rId11"/>
    <p:sldId id="273" r:id="rId12"/>
    <p:sldId id="279" r:id="rId13"/>
    <p:sldId id="27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XUdInwiEJ6Y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897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77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76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AppData\Local\Temp\Rar$DR38.560\IMG-20201026-WA0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356992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1\AppData\Local\Temp\Rar$DR47.560\IMG-20201026-WA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56992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AppData\Local\Temp\Rar$DR04.560\IMG-20201026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9" y="1556792"/>
            <a:ext cx="1944215" cy="179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AppData\Local\Temp\Rar$DR20.560\IMG-20201026-WA0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764704"/>
            <a:ext cx="2376264" cy="259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10"/>
            <a:ext cx="9144000" cy="68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05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73d/0005375c-3b66fdd4/img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45598"/>
            <a:ext cx="9144000" cy="6812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9195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2.infourok.ru/uploads/ex/0aef/0007e6a6-fb234d0d/640/img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568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4.infourok.ru/uploads/ex/09f5/00027af4-8a2b575c/img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20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0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14" t="13904" r="14572" b="139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730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378"/>
            <a:ext cx="8856984" cy="682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0541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049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761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vagnar745@gmail.com</cp:lastModifiedBy>
  <cp:revision>8</cp:revision>
  <dcterms:created xsi:type="dcterms:W3CDTF">2018-10-25T09:25:44Z</dcterms:created>
  <dcterms:modified xsi:type="dcterms:W3CDTF">2023-05-15T08:40:56Z</dcterms:modified>
</cp:coreProperties>
</file>