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1" r:id="rId3"/>
    <p:sldId id="283" r:id="rId4"/>
    <p:sldId id="282" r:id="rId5"/>
    <p:sldId id="270" r:id="rId6"/>
    <p:sldId id="284" r:id="rId7"/>
    <p:sldId id="285" r:id="rId8"/>
    <p:sldId id="286" r:id="rId9"/>
    <p:sldId id="290" r:id="rId10"/>
    <p:sldId id="288" r:id="rId11"/>
    <p:sldId id="294" r:id="rId12"/>
    <p:sldId id="257" r:id="rId13"/>
    <p:sldId id="259" r:id="rId14"/>
    <p:sldId id="261" r:id="rId15"/>
    <p:sldId id="262" r:id="rId16"/>
    <p:sldId id="263" r:id="rId17"/>
    <p:sldId id="275" r:id="rId18"/>
    <p:sldId id="267" r:id="rId19"/>
    <p:sldId id="269" r:id="rId20"/>
    <p:sldId id="272" r:id="rId21"/>
    <p:sldId id="273" r:id="rId22"/>
    <p:sldId id="274" r:id="rId23"/>
    <p:sldId id="268" r:id="rId24"/>
    <p:sldId id="277" r:id="rId25"/>
    <p:sldId id="276" r:id="rId26"/>
    <p:sldId id="278" r:id="rId27"/>
    <p:sldId id="281" r:id="rId28"/>
    <p:sldId id="279" r:id="rId29"/>
    <p:sldId id="280" r:id="rId30"/>
    <p:sldId id="289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Тема: Полезные и вредные привычки.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941168"/>
            <a:ext cx="5505808" cy="1634480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645144" cy="4824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вчера был на Луне!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Что, не верите вы мне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Лунный камень я привёз,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Доставал рукой до звёзд.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Погулял я по Луне –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Видел лунных человечков,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Перемолвились словечком.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Три руки у них, три глаза –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видал таких ни разу.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Погостил у них немножко,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понравилось там мне!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Все. Вы ему не верьте слишком,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что он … 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86916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(врунишка)</a:t>
            </a:r>
            <a:endParaRPr lang="ru-RU" sz="2400" b="1" dirty="0"/>
          </a:p>
        </p:txBody>
      </p:sp>
      <p:pic>
        <p:nvPicPr>
          <p:cNvPr id="41990" name="Picture 6" descr="http://dutsadok.com.ua/clipart/ljudi/c675d3477f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144152"/>
            <a:ext cx="5220072" cy="700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 «Полезно-вредно»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27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«Полезно - вредно»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dg54.mycdn.me/getImage?photoId=558671112511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424936" cy="406845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57158" y="2428868"/>
            <a:ext cx="3643338" cy="1571636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Полезно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2428868"/>
            <a:ext cx="3571900" cy="1571636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Вредно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827584" y="1412776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Курение.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5364088" y="4725144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.Заниматься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спортом.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http://www.tenis10.ro/public-section/resources/ro/imagess/concept_turnee_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96136" cy="3547004"/>
          </a:xfrm>
          <a:prstGeom prst="rect">
            <a:avLst/>
          </a:prstGeom>
          <a:noFill/>
        </p:spPr>
      </p:pic>
      <p:pic>
        <p:nvPicPr>
          <p:cNvPr id="19460" name="Picture 4" descr="http://www.freewebsite-service.com/images/uploaded/blogsize/4c8bb48a0a0f511092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837806" cy="383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madou4.edumsko.ru/images/users-files/madou4/post-182234-1282941809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191000" cy="4191001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932040" y="4725144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1" hangingPunct="1"/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Драться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043608" y="1340768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Делать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зарядку.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482" name="Picture 2" descr="http://www.lausd.k12.ca.us/Palms_EL/palms%20images/people/carl_white_washing_johnny_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21496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5220072" y="4509120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ru-RU" sz="2800" b="1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827584" y="1484784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1" hangingPunct="1"/>
            <a:r>
              <a:rPr lang="ru-RU" sz="2800" b="1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режим дня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kisschool16.ucoz.ru/lager/2012/post-55286-1274133353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190478" cy="3585891"/>
          </a:xfrm>
          <a:prstGeom prst="rect">
            <a:avLst/>
          </a:prstGeom>
          <a:noFill/>
        </p:spPr>
      </p:pic>
      <p:pic>
        <p:nvPicPr>
          <p:cNvPr id="17414" name="Picture 6" descr="http://s011.radikal.ru/i315/1501/8c/9907f91f705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4896544" cy="338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827584" y="5301208"/>
            <a:ext cx="3816424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много овощей и фруктов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5292080" y="1124745"/>
            <a:ext cx="331217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Ковыряние в носу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 descr="http://careerjunk.edublogs.org/files/2014/03/pick-nose-13fh0s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2536339" cy="4896544"/>
          </a:xfrm>
          <a:prstGeom prst="rect">
            <a:avLst/>
          </a:prstGeom>
          <a:noFill/>
        </p:spPr>
      </p:pic>
      <p:pic>
        <p:nvPicPr>
          <p:cNvPr id="16388" name="Picture 4" descr="http://klass.org.ru/images/klipart/poldn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883460"/>
            <a:ext cx="4788024" cy="321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932040" y="4725144"/>
            <a:ext cx="3816424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Поздно смотреть телевизор.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755576" y="1268760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Гулять на свежем воздухе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2" name="Picture 2" descr="http://www.annieshomepage.com/ccwin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2"/>
            <a:ext cx="5171926" cy="3271133"/>
          </a:xfrm>
          <a:prstGeom prst="rect">
            <a:avLst/>
          </a:prstGeom>
          <a:noFill/>
        </p:spPr>
      </p:pic>
      <p:pic>
        <p:nvPicPr>
          <p:cNvPr id="15364" name="Picture 4" descr="http://animashki.kak2z.org/pic/20/kukli-4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3960440" cy="384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488832" cy="21316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Отгадай, какие привычки полезные, а какие вредные.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5272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Чисто с мылом я умоюсь,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У меня опрятный вид.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15362" name="Picture 2" descr="http://img0.liveinternet.ru/images/attach/c/0/44/27/44027825_1242770647_5247520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830" y="1124744"/>
            <a:ext cx="5849450" cy="552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624736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Разбросал я книги, вещи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И искал их целый вечер.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37890" name="Picture 2" descr="http://bnatal3ab.com/cdn/12/17/game-cleaning-my-room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041310" cy="4060702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4464496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Он, конечно, самый главный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Озорник-шалун забавный.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 в огромной синей шляпе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Неумеха и растяпа.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funforkids.ru/pictures/neznaika/neznaika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42111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408712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Мою грязную посуду,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Пол помыть я не забуду.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38914" name="Picture 2" descr="http://dzerjinsk.ru/sites/default/files/imagecache/200/poster/2014/08/posudomoyshch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456" cy="4104456"/>
          </a:xfrm>
          <a:prstGeom prst="rect">
            <a:avLst/>
          </a:prstGeom>
          <a:noFill/>
        </p:spPr>
      </p:pic>
      <p:pic>
        <p:nvPicPr>
          <p:cNvPr id="40964" name="Picture 4" descr="http://rs273.pbsrc.com/albums/jj216/wbodijn/assepoester102.gif%7E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561184" cy="356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83264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Пылесосом убираю,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Пыли я не оставляю.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39938" name="Picture 2" descr="http://wallpaperscraft.ru/image/devochka_rebenok_pylesos_uborka_komnata_sobaka_mebel_risunok_54698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624736" cy="414046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56784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  <a:cs typeface="Times New Roman" pitchFamily="18" charset="0"/>
              </a:rPr>
              <a:t>Ногти очень грызть люблю,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  <a:cs typeface="Times New Roman" pitchFamily="18" charset="0"/>
              </a:rPr>
              <a:t>Всех микробов я ловлю.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1986" name="Picture 2" descr="http://previews.123rf.com/images/scorpionka/scorpionka1005/scorpionka100500033/7003820-Portrait-of-happy-funny-litle-girl-with-ponytails-Stock-Photo-kid-girl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112568" cy="421197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85506">
            <a:off x="1229152" y="1835852"/>
            <a:ext cx="6593533" cy="22495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- Отгадайте загадки.</a:t>
            </a:r>
            <a:endParaRPr lang="ru-RU" sz="88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Содержит никотин растение, здоровью не найти спасения.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52736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(Табак.)</a:t>
            </a:r>
          </a:p>
        </p:txBody>
      </p:sp>
      <p:pic>
        <p:nvPicPr>
          <p:cNvPr id="46082" name="Picture 2" descr="http://media-polesye.by/files/files/import/information_items_6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85021"/>
            <a:ext cx="4464496" cy="48428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1206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 Продукт вкусный, сладкий. эффективен как лекарство.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pic>
        <p:nvPicPr>
          <p:cNvPr id="43016" name="Picture 8" descr="http://img-fotki.yandex.ru/get/9299/16969765.1bd/0_880f6_bbf46d8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671565" cy="497643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44208" y="836712"/>
            <a:ext cx="1944216" cy="7200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(Мёд.)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44816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 Но не выпущу его я. Белой пеной пенится, руки мыть не ленится.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pic>
        <p:nvPicPr>
          <p:cNvPr id="45060" name="Picture 4" descr="http://blog.boundarybathrooms.co.uk/wp-content/uploads/2013/06/white-bath-tow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384376" cy="47229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76256" y="692696"/>
            <a:ext cx="1872208" cy="12961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(Мыло.)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Знают взрослые и дети, не все полезно пить на свете. В жизни плохое играет вредную роль. Здоровью недруг - 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56176" y="1916832"/>
            <a:ext cx="2592288" cy="864096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(Алкоголь)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zavertjaev.ucoz.ru/_si/0/741891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3285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3258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Умный  мальчик не пойдет играть зимой на скользкий и опасный ...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47106" name="Picture 2" descr="http://st.depositphotos.com/1831023/1571/v/950/depositphotos_15714051-Ice-skating-boy.-Winter-on-frozen-ice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22373" cy="474695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36296" y="836712"/>
            <a:ext cx="1368152" cy="1152128"/>
          </a:xfrm>
          <a:prstGeom prst="rect">
            <a:avLst/>
          </a:prstGeom>
        </p:spPr>
        <p:txBody>
          <a:bodyPr vert="horz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entury" pitchFamily="18" charset="0"/>
                <a:ea typeface="+mj-ea"/>
                <a:cs typeface="+mj-cs"/>
              </a:rPr>
              <a:t>(Лёд.)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- Чистый,  с запахом цветов, без него дышать нельзя.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2" name="Picture 4" descr="http://3bklass.ucoz.ru/zvet_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27962"/>
            <a:ext cx="6840760" cy="535828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95936" y="1052736"/>
            <a:ext cx="1872208" cy="792088"/>
          </a:xfrm>
          <a:prstGeom prst="rect">
            <a:avLst/>
          </a:prstGeom>
        </p:spPr>
        <p:txBody>
          <a:bodyPr vert="horz" lIns="9144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(Воздух.)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99.beon.ru/24.media.tumblr.com/tumblr_lg8merZKBJ1qfsn5ro1_4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</p:pic>
      <p:pic>
        <p:nvPicPr>
          <p:cNvPr id="51202" name="Picture 2" descr="http://michutka.3dn.ru/83/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56428"/>
            <a:ext cx="7380312" cy="5501572"/>
          </a:xfrm>
          <a:prstGeom prst="rect">
            <a:avLst/>
          </a:prstGeom>
          <a:noFill/>
        </p:spPr>
      </p:pic>
      <p:sp>
        <p:nvSpPr>
          <p:cNvPr id="23553" name="WordArt 1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7344816" cy="115212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Times New Roman"/>
                <a:cs typeface="Times New Roman"/>
              </a:rPr>
              <a:t>Страна </a:t>
            </a:r>
            <a:r>
              <a:rPr lang="ru-RU" sz="3600" b="1" kern="10" spc="0" dirty="0" err="1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Times New Roman"/>
                <a:cs typeface="Times New Roman"/>
              </a:rPr>
              <a:t>Здоровячков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chemeClr val="accent1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08720"/>
            <a:ext cx="3167552" cy="6766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img-fotki.yandex.ru/get/9112/20573769.5f/0_953d4_9822199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248378" cy="607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91680" y="908720"/>
            <a:ext cx="5616624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здоровье было в порядке,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забывайте вы о …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детства людям всем твердят: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 - смертельный…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Объявили бой бациллам: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Моем руки чисто с 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страшна зубам щекотка,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 нужна пожёстче - 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Ей спины моей не жалко -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мылом трёт её…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вылечить парнишку,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Ставьте градусник…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7172672" y="1925216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5292080" y="1412776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зарядке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6012160" y="2276872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220072" y="3140968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мылом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5580112" y="4005064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щётка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4860032" y="4869160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мочалка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5292080" y="5661248"/>
            <a:ext cx="2448272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мышку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92696"/>
            <a:ext cx="5976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Подружилась с физкультурой -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горжусь сейчас…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диеты ваши бросьте -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Вон торчат уж всюду…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беру гантели смело -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Тренирую мышцы…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 сильнее захотели?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Поднимайте все…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сутулой не обязана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Наших учеников…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Любят труд, не терпят скуки,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умеют наши…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932040" y="2060848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499992" y="1196752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фигурой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283968" y="3717032"/>
            <a:ext cx="1888976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гантели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4008" y="2852936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211960" y="5445224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руки.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355976" y="4581128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спина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i99.beon.ru/24.media.tumblr.com/tumblr_lg8merZKBJ1qfsn5ro1_4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</p:pic>
      <p:pic>
        <p:nvPicPr>
          <p:cNvPr id="50180" name="Picture 4" descr="http://funforkids.ru/pictures/neznaika/neznaika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70514"/>
            <a:ext cx="2216961" cy="4574984"/>
          </a:xfrm>
          <a:prstGeom prst="rect">
            <a:avLst/>
          </a:prstGeom>
          <a:noFill/>
        </p:spPr>
      </p:pic>
      <p:pic>
        <p:nvPicPr>
          <p:cNvPr id="50184" name="Picture 8" descr="http://www.ripleygenealogy.com/Page_1/IMAG0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36912"/>
            <a:ext cx="2821657" cy="3334689"/>
          </a:xfrm>
          <a:prstGeom prst="rect">
            <a:avLst/>
          </a:prstGeom>
          <a:noFill/>
        </p:spPr>
      </p:pic>
      <p:pic>
        <p:nvPicPr>
          <p:cNvPr id="8" name="Picture 21" descr="http://goolnaramalik.narod.ru/olderfiles/1/6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867252"/>
            <a:ext cx="3816424" cy="2925090"/>
          </a:xfrm>
          <a:prstGeom prst="rect">
            <a:avLst/>
          </a:prstGeom>
          <a:noFill/>
        </p:spPr>
      </p:pic>
      <p:pic>
        <p:nvPicPr>
          <p:cNvPr id="9" name="Picture 19" descr="http://maksimova1968.ucoz.ru/_nw/2/153691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844824"/>
            <a:ext cx="3390257" cy="4248472"/>
          </a:xfrm>
          <a:prstGeom prst="rect">
            <a:avLst/>
          </a:prstGeom>
          <a:noFill/>
        </p:spPr>
      </p:pic>
      <p:pic>
        <p:nvPicPr>
          <p:cNvPr id="10" name="Picture 23" descr="http://pokerog.com/files/computerki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060848"/>
            <a:ext cx="3888432" cy="3876767"/>
          </a:xfrm>
          <a:prstGeom prst="rect">
            <a:avLst/>
          </a:prstGeom>
          <a:noFill/>
        </p:spPr>
      </p:pic>
      <p:pic>
        <p:nvPicPr>
          <p:cNvPr id="11" name="Picture 11" descr="C:\Users\Admin 1\Desktop\067337bc2e6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844824"/>
            <a:ext cx="5231069" cy="3960167"/>
          </a:xfrm>
          <a:prstGeom prst="rect">
            <a:avLst/>
          </a:prstGeom>
          <a:noFill/>
        </p:spPr>
      </p:pic>
      <p:pic>
        <p:nvPicPr>
          <p:cNvPr id="12" name="Picture 25" descr="http://www.hello-world.com/images/vocabulary/V1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1772816"/>
            <a:ext cx="4791744" cy="4791744"/>
          </a:xfrm>
          <a:prstGeom prst="rect">
            <a:avLst/>
          </a:prstGeom>
          <a:noFill/>
        </p:spPr>
      </p:pic>
      <p:sp>
        <p:nvSpPr>
          <p:cNvPr id="13" name="WordArt 1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7344816" cy="115212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Times New Roman"/>
                <a:cs typeface="Times New Roman"/>
              </a:rPr>
              <a:t>Страна </a:t>
            </a:r>
            <a:r>
              <a:rPr lang="ru-RU" sz="3600" b="1" kern="10" spc="0" dirty="0" err="1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Times New Roman"/>
                <a:cs typeface="Times New Roman"/>
              </a:rPr>
              <a:t>Здоровячков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chemeClr val="accent1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464496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люблю покушать сытно,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Много, вкусно, аппетитно,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я всё и без разбора,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я …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AutoShape 6" descr="http://%D0%B1%D1%80%D0%B5%D0%B4%D0%BE%D0%BD%D0%BE%D1%81%D0%B5%D1%86.%D1%80%D1%84/wp-content/uploads/2015/06/067337bc2e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://%D0%B1%D1%80%D0%B5%D0%B4%D0%BE%D0%BD%D0%BE%D1%81%D0%B5%D1%86.%D1%80%D1%84/wp-content/uploads/2015/06/067337bc2e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://%D0%B1%D1%80%D0%B5%D0%B4%D0%BE%D0%BD%D0%BE%D1%81%D0%B5%D1%86.%D1%80%D1%84/wp-content/uploads/2015/06/067337bc2e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http://ne-kurim.ru/forum/attachments/33-gif.101866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7058529" cy="57758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71800" y="170080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обжора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536504" cy="280831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люблю я, братцы, мыться,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мылом, щёткой не дружу.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Вот поэтому, ребята,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Вечно грязный я хожу.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сейчас не потому ли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Назовут меня…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44208" y="2276872"/>
            <a:ext cx="1944216" cy="864096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грязнуля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4" name="Picture 6" descr="http://4.bp.blogspot.com/-NJyDdYSnTTE/UrWgC-MkQSI/AAAAAAAAAtg/8fJKAePJz3A/s1600/83558906_69490733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293493" cy="623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429120" cy="432048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Честно я скажу ребятам: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Быть опрятным, аккуратным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трудно самому.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 не знаю почему.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Вещи всюду я бросаю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найти их не могу,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схвачу, в том и бегу.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Где штаны? А где рубаха?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не знаю.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…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fs00.infourok.ru/images/doc/140/162439/hello_html_562c5b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6242199" cy="62421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789040"/>
            <a:ext cx="1872208" cy="792088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неряха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4176464" cy="345638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Спортом я не занимаюсь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Я никак не закаляюсь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Бегать, прыгать нету сил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Свет мне кажется не мил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сутулый и хромой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для всех уже больной.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Пролежал уж все бока, 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40" name="Picture 4" descr="http://raduga.karg.edu54.ru/images/0_8c625_a54dae5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7251">
            <a:off x="3538613" y="-422523"/>
            <a:ext cx="4773224" cy="73434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5589240"/>
            <a:ext cx="1800200" cy="93610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(лежебока)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464496" cy="532859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Лишь услышу шум и гам,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бегу к учителям.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Говорю, что Дима с Петей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Подрались опять в буфете.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Тот контрольную списал,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Тот к уроку опоздал.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Саша взял пенал у Светы,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уроке ел конфеты,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дежурил утром в классе,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Подарил он жвачку Васе.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Вроде я для всех стараюсь,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и тут опять беда: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Почему-то называю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Меня ребята …</a:t>
            </a:r>
            <a:endParaRPr lang="ru-RU" dirty="0"/>
          </a:p>
        </p:txBody>
      </p:sp>
      <p:pic>
        <p:nvPicPr>
          <p:cNvPr id="4" name="Picture 4" descr="http://imagizer.imageshack.com/img673/1868/5Up6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93648" cy="70550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5157192"/>
            <a:ext cx="1728192" cy="81422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ябеда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910</TotalTime>
  <Words>241</Words>
  <Application>Microsoft Office PowerPoint</Application>
  <PresentationFormat>Экран (4:3)</PresentationFormat>
  <Paragraphs>64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  Тема: Полезные и вредные привычки.</vt:lpstr>
      <vt:lpstr>Он, конечно, самый главный  Озорник-шалун забавный.  Он в огромной синей шляпе  Неумеха и растяпа.</vt:lpstr>
      <vt:lpstr>Слайд 3</vt:lpstr>
      <vt:lpstr>Слайд 4</vt:lpstr>
      <vt:lpstr>Я люблю покушать сытно, Много, вкусно, аппетитно, Ем я всё и без разбора, Потому что я …</vt:lpstr>
      <vt:lpstr>Не люблю я, братцы, мыться, С мылом, щёткой не дружу. Вот поэтому, ребята, Вечно грязный я хожу. И сейчас не потому ли Назовут меня…            </vt:lpstr>
      <vt:lpstr>Честно я скажу ребятам: Быть опрятным, аккуратным Очень трудно самому. Сам не знаю почему. Вещи всюду я бросаю И найти их не могу, Что схвачу, в том и бегу. Где штаны? А где рубаха? Я не знаю. Я …                                     </vt:lpstr>
      <vt:lpstr>   Спортом я не занимаюсь  Я никак не закаляюсь Бегать, прыгать нету сил Свет мне кажется не мил Я сутулый и хромой Я для всех уже больной. Пролежал уж все бока, я… </vt:lpstr>
      <vt:lpstr>Лишь услышу шум и гам, Я бегу к учителям. Говорю, что Дима с Петей Подрались опять в буфете. Тот контрольную списал, Тот к уроку опоздал. Саша взял пенал у Светы, На уроке ел конфеты, Не дежурил утром в классе, Подарил он жвачку Васе. Вроде я для всех стараюсь, Но и тут опять беда: Почему-то называю Меня ребята …</vt:lpstr>
      <vt:lpstr>Я вчера был на Луне! Что, не верите вы мне Лунный камень я привёз, Доставал рукой до звёзд. Погулял я по Луне – Видел лунных человечков, Перемолвились словечком. Три руки у них, три глаза – Не видал таких ни разу. Погостил у них немножко, Как понравилось там мне! Все. Вы ему не верьте слишком, Потому что он … </vt:lpstr>
      <vt:lpstr>Игра «Полезно-вредно»</vt:lpstr>
      <vt:lpstr>Слайд 12</vt:lpstr>
      <vt:lpstr>Слайд 13</vt:lpstr>
      <vt:lpstr>Слайд 14</vt:lpstr>
      <vt:lpstr>Слайд 15</vt:lpstr>
      <vt:lpstr>Слайд 16</vt:lpstr>
      <vt:lpstr>    Отгадай, какие привычки полезные, а какие вредные. </vt:lpstr>
      <vt:lpstr>Чисто с мылом я умоюсь,  У меня опрятный вид.</vt:lpstr>
      <vt:lpstr>Разбросал я книги, вещи И искал их целый вечер.</vt:lpstr>
      <vt:lpstr>Мою грязную посуду,  Пол помыть я не забуду.</vt:lpstr>
      <vt:lpstr>Пылесосом убираю,  Пыли я не оставляю.</vt:lpstr>
      <vt:lpstr>Ногти очень грызть люблю,  Всех микробов я ловлю.</vt:lpstr>
      <vt:lpstr>- Отгадайте загадки.</vt:lpstr>
      <vt:lpstr>- Содержит никотин растение, здоровью не найти спасения.</vt:lpstr>
      <vt:lpstr> Продукт вкусный, сладкий. эффективен как лекарство.</vt:lpstr>
      <vt:lpstr>        -  Но не выпущу его я. Белой пеной пенится, руки мыть не ленится. </vt:lpstr>
      <vt:lpstr>- Знают взрослые и дети, не все полезно пить на свете. В жизни плохое играет вредную роль. Здоровью недруг - ...  </vt:lpstr>
      <vt:lpstr>- Умный  мальчик не пойдет играть зимой на скользкий и опасный ...  </vt:lpstr>
      <vt:lpstr>  - Чистый,  с запахом цветов, без него дышать нельзя.  </vt:lpstr>
      <vt:lpstr>Рефлексия.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 1</dc:creator>
  <cp:lastModifiedBy>1</cp:lastModifiedBy>
  <cp:revision>99</cp:revision>
  <dcterms:created xsi:type="dcterms:W3CDTF">2016-01-02T11:30:38Z</dcterms:created>
  <dcterms:modified xsi:type="dcterms:W3CDTF">2021-03-19T08:55:09Z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4106631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