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09D0A0-31EA-4397-8ECD-754074DE9D3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5A49B8-5901-4F30-A1F1-285FBD5D56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73" y="3631589"/>
            <a:ext cx="2947937" cy="301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95" y="188640"/>
            <a:ext cx="8892480" cy="168478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Фатневская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Героя Советского Союза С. М. Сидоркова»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27" y="1700808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презентаций профилактической направленности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«Твоя жизнь – твой выбор»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71259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«Моё здоровье – в моих руках».</a:t>
            </a:r>
          </a:p>
          <a:p>
            <a:r>
              <a:rPr lang="ru-RU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Участники- авторы: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8 класса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Иванцова Анастасия и Кондрашов Иван.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5352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уровень двигательной активности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568" y="1692597"/>
            <a:ext cx="87709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для человека является одной из основных потребностей и имеет следующее значение: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уровень основного метаболизма;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влияет на состояние костных и мышечных тканей;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улучшает психофизическое состояние.</a:t>
            </a:r>
          </a:p>
          <a:p>
            <a:endParaRPr lang="ru-RU" dirty="0"/>
          </a:p>
        </p:txBody>
      </p:sp>
      <p:pic>
        <p:nvPicPr>
          <p:cNvPr id="7" name="Picture 2" descr="https://sun9-46.userapi.com/impf/nH2ncPYK_eBj-NteVUsCGyXppbkJpYGgW8L6Qw/ik77MdlUvNM.jpg?size=1280x960&amp;quality=96&amp;sign=2367e1ed41ad782b34b111bad941a86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56960"/>
            <a:ext cx="350438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1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правил безопасности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552" y="1556792"/>
            <a:ext cx="85890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Маршрут в школу должен пролегать по людным улицам. По возможности исключи передвижение по дворам.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2.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Нельзя вступать в диалоги с посторонними людьми, садиться с ними в транспорт.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Никогда не оставайся один в каких бы то ни было помещениях (в том числе и школьных). Нельзя забираться в подвалы, на чердаки и прочие хозяйственные постройки.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4.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Научись быстро открывать и закрывать входную дверь в квартиру и подъезд.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5.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Ни в коем случае не следует садиться в лифт с посторонними людьми. Нежелательно также входить с незнакомцами в подъезд. Лучше всего в такой ситуации дождаться, пока подойдет кто-нибудь из соседей, которые тебе хорошо знакомы.</a:t>
            </a:r>
          </a:p>
          <a:p>
            <a:pPr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247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правил безопасности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6.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Никогда, ни при каких обстоятельствах не открывай дверь посторонним.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Нельзя хвастать мобильным телефоном и другими электронными устройствами и часто держать их на виду; носить телефон следует не на шейном шнурке, а лучше класть во внутренний карман одежды. Ни в коем случае нельзя реагировать на просьбы посторонних людей дать телефон посмотреть, позвонить.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8.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Осенние и зимние вечера - опасный период. Не задерживайся допоздна, а иди домой еще до наступления сумерек.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9.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Ни в коем случае нельзя выбегать на дорогу, даже если там нет транспорта.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10.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Не рекомендуется посещать массовые уличные мероприятия без сопровождения взрослых. При посещении мероприятий проявляйте осторожность, внимательность, бдительность.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0640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732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s://telecom-nsk.ru/images/hou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48.userapi.com/impf/iLBfRIS8UcPe2kg6-kBeOf69DfflY7QQRrw_gQ/-iHbQl6ghjc.jpg?size=1280x960&amp;quality=96&amp;sign=56eea72943047bdc6d07470e8c53664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84" y="1652911"/>
            <a:ext cx="4117544" cy="30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un9-56.userapi.com/impf/b07oTRHVQn_sQRaK-FrvJGC2MqBLNlPA5SCBPQ/QfFVRHXDHfI.jpg?size=1280x960&amp;quality=96&amp;sign=658eae48f4a4df7b961eaec3ec3759f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2599"/>
            <a:ext cx="4105400" cy="2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56.userapi.com/impf/y9Au7ujswoJTtdyEszbdN7GhG8Eg0pIYEnJ-JA/wWAXz2prMBw.jpg?size=1280x960&amp;quality=96&amp;sign=bb012f6a276e40639870788b5fe7f02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928" y="1652911"/>
            <a:ext cx="4391544" cy="33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sun9-34.userapi.com/impf/pnJZ2zULVmx4sjEUWZ4yiTB7cDV2uJmJn923UA/_-KDr7wPf5Q.jpg?size=1280x960&amp;quality=96&amp;sign=bb6df0ba750e702b262fdcf03fdb724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2599"/>
            <a:ext cx="3491940" cy="2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4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sun9-22.userapi.com/impf/ll0UKM7zDbop9TmjNXTgYLZvzfnvmcaq4aHcVw/5YcbJsrS0l8.jpg?size=1280x960&amp;quality=96&amp;sign=1845eeb6a579a9c43554ce6004744fc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www.admgalich.ru/images/news/2019/08/08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39776"/>
            <a:ext cx="5112568" cy="48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9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96452"/>
            <a:ext cx="6214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1. «Моё здоровье -  в моих руках».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28" y="2564904"/>
            <a:ext cx="5703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2. Десять правил безопасности.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429000"/>
            <a:ext cx="6859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3. Скажи «Нет!» вредным привычкам.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www.fdlpl.org/sites/default/files/healthy%20living%20expo%20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95160"/>
            <a:ext cx="4200056" cy="30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0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это вершина, которую каждый должен покорить сам.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https://sun9-55.userapi.com/impf/eUoKQCYOqlUzjmj-fdQ8JlPPoqd5F1VGVIDA6A/j-GNiMA3qFc.jpg?size=1280x960&amp;quality=96&amp;sign=54829fe2092312bfdb0ad8ef77b352b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88232"/>
            <a:ext cx="5832647" cy="45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sun9-51.userapi.com/impf/LnsR5iRsk9gFU0v7eNwx8wTJr6Rkh1vghg89OA/FVrizZTypto.jpg?size=1280x960&amp;quality=96&amp;sign=27505d697aac308de5804b3256a7bdb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88232"/>
            <a:ext cx="3241854" cy="2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sun9-25.userapi.com/impf/7pc7I9uKR9IRYxLW71E9fbYJT6qhFMidz4r5dA/DGt_ckQvv8Q.jpg?size=1280x960&amp;quality=96&amp;sign=dce6b298a140a5d83a43b064ab1c9d3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17227"/>
            <a:ext cx="3241854" cy="21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s://telecom-nsk.ru/images/hous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54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212" y="3488451"/>
            <a:ext cx="2386037" cy="24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наше здоровье?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6" descr="https://telecom-nsk.ru/images/hous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презентация здоровье\2015-09-09_121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895" y="1772816"/>
            <a:ext cx="640387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20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презентация здоровье\doocgxb7_4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7180" y="2636912"/>
            <a:ext cx="2330126" cy="23301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способствует сохранению и укреплению здоровья?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728079"/>
            <a:ext cx="74307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правильное питание;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закаливание;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режима труда и отдыха;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личная гигиена;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оптимальный уровень двигательной активности;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безопасное поведение дома, на улице, в школе;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от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6288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56.userapi.com/impf/U15ZXdWh-A3ccTTSrQfDf25WI6XIEbuCsww9pQ/FzjC25pcdqQ.jpg?size=1280x960&amp;quality=96&amp;sign=d16a5f77a59098bf6ab511a9c32ba4f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40123" cy="32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16.userapi.com/impf/BgLGC4XtmsUraLvyvq3fe0zwMJExoxEWRtjO3Q/W-cv2cunHFA.jpg?size=1280x960&amp;quality=96&amp;sign=f080ee5ce1dea4483af036eda3429b8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73" y="3130332"/>
            <a:ext cx="4474316" cy="33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17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50.userapi.com/impf/TQnUSH10yCZ_JiIkPrlYwhgZyK--GYrjZSI_vg/-WVgXyslKZ8.jpg?size=1280x960&amp;quality=96&amp;sign=e98a1ca3e333dcde382cfedf3c5cd1d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348" y="3786399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2650" y="1556792"/>
            <a:ext cx="86727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закаливание организма?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повышение устойчивости организма к неблагоприятному воздействию физических факторов окружающей среды.</a:t>
            </a:r>
          </a:p>
        </p:txBody>
      </p:sp>
      <p:pic>
        <p:nvPicPr>
          <p:cNvPr id="7" name="Picture 2" descr="https://kbmk45.ru/wp-content/uploads/zakalivanie-holodnoy-vodo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115" y="3801043"/>
            <a:ext cx="3952860" cy="2649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4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труда и отдыха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6" y="1484784"/>
            <a:ext cx="867272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для школьника должен быть примерно таким: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Пробуждение.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Утренняя зарядка.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Завтрак.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4.Занятия в школе.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Обед.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Прогулка.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Приготовление уроков.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Ужин.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Свободное время.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Сон.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Picture 2" descr="https://sun9-56.userapi.com/impf/zBsd2pC6yi3VevCkNbTDImYD8f9JRH4I_Tmldg/cmKVSnLRLCI.jpg?size=1280x960&amp;quality=96&amp;sign=66852cf7ef5731589db0d34483b7c91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66279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03106" y="6075914"/>
            <a:ext cx="677637" cy="144016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telecom-nsk.ru/images/hou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8006"/>
            <a:ext cx="679833" cy="6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гигиена тела;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гигиена одежды и обуви;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гигиена жилища;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гигиена питания;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гигиена труда  и отдыха.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sun9-22.userapi.com/impf/K0JL975UATaITmC96j_cEGhRnPoGgcDqP1oYuw/Ov41kiVHgqc.jpg?size=1280x960&amp;quality=96&amp;sign=b5e4a6f537965b82d707c4020b828f5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38" y="2640405"/>
            <a:ext cx="3730464" cy="27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4.userapi.com/impf/fk_SnKdYZLFSsBDvuJ_wwMwqtL6qc61R9DEI9w/dpDJxG9oQ3E.jpg?size=1280x960&amp;quality=96&amp;sign=4e7e4c2c731df01af34188e51d97989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109" y="4007677"/>
            <a:ext cx="3672408" cy="27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6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307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МБОУ «Фатневская СОШ им. Героя Советского Союза С. М. Сидоркова» </vt:lpstr>
      <vt:lpstr>Содержание презентации:</vt:lpstr>
      <vt:lpstr>Здоровье – это вершина, которую каждый должен покорить сам.</vt:lpstr>
      <vt:lpstr>От чего зависит наше здоровье?</vt:lpstr>
      <vt:lpstr>Что способствует сохранению и укреплению здоровья?</vt:lpstr>
      <vt:lpstr>Правильное питание</vt:lpstr>
      <vt:lpstr>Закаливание</vt:lpstr>
      <vt:lpstr>Режим труда и отдыха</vt:lpstr>
      <vt:lpstr>Личная гигиена</vt:lpstr>
      <vt:lpstr>Оптимальный уровень двигательной активности </vt:lpstr>
      <vt:lpstr>10 правил безопасности</vt:lpstr>
      <vt:lpstr>10 правил безопасности</vt:lpstr>
      <vt:lpstr>Отказ от саморазрушающего поведения </vt:lpstr>
      <vt:lpstr>Будьте здоровы!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«Фатневская СОШ им. Героя Советского Союза С. М. Сидоркова» </dc:title>
  <dc:creator>Катерина</dc:creator>
  <cp:lastModifiedBy>1</cp:lastModifiedBy>
  <cp:revision>17</cp:revision>
  <dcterms:created xsi:type="dcterms:W3CDTF">2020-12-08T11:48:04Z</dcterms:created>
  <dcterms:modified xsi:type="dcterms:W3CDTF">2020-12-10T16:10:16Z</dcterms:modified>
</cp:coreProperties>
</file>