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AAB41-6DEE-48A7-9EFA-0A3629E1E4A1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82070-0CB8-4F3B-B571-294228EC2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82070-0CB8-4F3B-B571-294228EC215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82070-0CB8-4F3B-B571-294228EC215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B0C1-69C2-4892-B41F-985D3D24826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5B0C-6763-4CCC-A239-86C93911D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B0C1-69C2-4892-B41F-985D3D24826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5B0C-6763-4CCC-A239-86C93911D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B0C1-69C2-4892-B41F-985D3D24826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5B0C-6763-4CCC-A239-86C93911D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B0C1-69C2-4892-B41F-985D3D24826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5B0C-6763-4CCC-A239-86C93911D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B0C1-69C2-4892-B41F-985D3D24826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5B0C-6763-4CCC-A239-86C93911D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B0C1-69C2-4892-B41F-985D3D24826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5B0C-6763-4CCC-A239-86C93911D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B0C1-69C2-4892-B41F-985D3D24826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5B0C-6763-4CCC-A239-86C93911D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B0C1-69C2-4892-B41F-985D3D24826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5B0C-6763-4CCC-A239-86C93911D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B0C1-69C2-4892-B41F-985D3D24826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5B0C-6763-4CCC-A239-86C93911D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B0C1-69C2-4892-B41F-985D3D24826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5B0C-6763-4CCC-A239-86C93911D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B0C1-69C2-4892-B41F-985D3D24826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5B0C-6763-4CCC-A239-86C93911D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5B0C1-69C2-4892-B41F-985D3D24826B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05B0C-6763-4CCC-A239-86C93911D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68" y="6357958"/>
            <a:ext cx="9540000" cy="681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87700" y="8001032"/>
            <a:ext cx="692948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Рецепт на весь год</a:t>
            </a:r>
            <a:endParaRPr lang="ru-RU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700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361555" y="1857365"/>
            <a:ext cx="611186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chemeClr val="accent3"/>
                </a:solidFill>
              </a:rPr>
              <a:t>Рецепт на весь учебный год и каждый день </a:t>
            </a:r>
          </a:p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от МО учителей гуманитарного цикла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chemeClr val="accent3"/>
                </a:solidFill>
              </a:rPr>
              <a:t>«Построй свои собственные мечты, или кто-то другой наймёт тебя строить свои» — </a:t>
            </a:r>
            <a:r>
              <a:rPr lang="ru-RU" sz="3100" b="1" dirty="0" err="1" smtClean="0">
                <a:solidFill>
                  <a:schemeClr val="accent3"/>
                </a:solidFill>
              </a:rPr>
              <a:t>Фаррах</a:t>
            </a:r>
            <a:r>
              <a:rPr lang="ru-RU" sz="3100" b="1" dirty="0" smtClean="0">
                <a:solidFill>
                  <a:schemeClr val="accent3"/>
                </a:solidFill>
              </a:rPr>
              <a:t> Грей</a:t>
            </a:r>
            <a:r>
              <a:rPr lang="ru-RU" b="1" dirty="0" smtClean="0">
                <a:solidFill>
                  <a:schemeClr val="accent3"/>
                </a:solidFill>
              </a:rPr>
              <a:t/>
            </a:r>
            <a:br>
              <a:rPr lang="ru-RU" b="1" dirty="0" smtClean="0">
                <a:solidFill>
                  <a:schemeClr val="accent3"/>
                </a:solidFill>
              </a:rPr>
            </a:b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7194"/>
            <a:ext cx="68580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3"/>
                </a:solidFill>
              </a:rPr>
              <a:t/>
            </a:r>
            <a:br>
              <a:rPr lang="ru-RU" sz="3100" b="1" dirty="0" smtClean="0">
                <a:solidFill>
                  <a:schemeClr val="accent3"/>
                </a:solidFill>
              </a:rPr>
            </a:br>
            <a:r>
              <a:rPr lang="ru-RU" sz="3100" b="1" dirty="0" smtClean="0">
                <a:solidFill>
                  <a:schemeClr val="accent3"/>
                </a:solidFill>
              </a:rPr>
              <a:t>«Освети завтра с помощью сегодня» — </a:t>
            </a:r>
            <a:br>
              <a:rPr lang="ru-RU" sz="3100" b="1" dirty="0" smtClean="0">
                <a:solidFill>
                  <a:schemeClr val="accent3"/>
                </a:solidFill>
              </a:rPr>
            </a:br>
            <a:r>
              <a:rPr lang="ru-RU" sz="3100" b="1" dirty="0" smtClean="0">
                <a:solidFill>
                  <a:schemeClr val="accent3"/>
                </a:solidFill>
              </a:rPr>
              <a:t>Элизабет </a:t>
            </a:r>
            <a:r>
              <a:rPr lang="ru-RU" sz="3100" b="1" dirty="0" err="1" smtClean="0">
                <a:solidFill>
                  <a:schemeClr val="accent3"/>
                </a:solidFill>
              </a:rPr>
              <a:t>Барретт</a:t>
            </a:r>
            <a:r>
              <a:rPr lang="ru-RU" sz="3100" b="1" dirty="0" smtClean="0">
                <a:solidFill>
                  <a:schemeClr val="accent3"/>
                </a:solidFill>
              </a:rPr>
              <a:t> Браунинг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7194"/>
            <a:ext cx="68580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</a:rPr>
              <a:t>«Единственный способ выполнять работу хорошо — это любить свою работу» — Стив Джобс</a:t>
            </a:r>
            <a:br>
              <a:rPr lang="ru-RU" sz="2800" b="1" dirty="0" smtClean="0">
                <a:solidFill>
                  <a:schemeClr val="accent3"/>
                </a:solidFill>
              </a:rPr>
            </a:br>
            <a:r>
              <a:rPr lang="ru-RU" sz="2800" b="1" dirty="0" smtClean="0">
                <a:solidFill>
                  <a:schemeClr val="accent3"/>
                </a:solidFill>
              </a:rPr>
              <a:t>«Успех обычно приходит к тем, кто слишком занят, чтобы его просто ждать» — Генри </a:t>
            </a:r>
            <a:r>
              <a:rPr lang="ru-RU" sz="2800" b="1" dirty="0" err="1" smtClean="0">
                <a:solidFill>
                  <a:schemeClr val="accent3"/>
                </a:solidFill>
              </a:rPr>
              <a:t>Девид</a:t>
            </a:r>
            <a:r>
              <a:rPr lang="ru-RU" sz="2800" b="1" dirty="0" smtClean="0">
                <a:solidFill>
                  <a:schemeClr val="accent3"/>
                </a:solidFill>
              </a:rPr>
              <a:t> </a:t>
            </a:r>
            <a:r>
              <a:rPr lang="ru-RU" sz="2800" b="1" dirty="0" err="1" smtClean="0">
                <a:solidFill>
                  <a:schemeClr val="accent3"/>
                </a:solidFill>
              </a:rPr>
              <a:t>Торо</a:t>
            </a:r>
            <a:endParaRPr lang="ru-RU" sz="2800" b="1" dirty="0">
              <a:solidFill>
                <a:schemeClr val="accent3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71678"/>
            <a:ext cx="68580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3"/>
                </a:solidFill>
              </a:rPr>
              <a:t/>
            </a:r>
            <a:br>
              <a:rPr lang="ru-RU" sz="3100" b="1" dirty="0" smtClean="0">
                <a:solidFill>
                  <a:schemeClr val="accent3"/>
                </a:solidFill>
              </a:rPr>
            </a:br>
            <a:r>
              <a:rPr lang="ru-RU" sz="3100" b="1" dirty="0" smtClean="0">
                <a:solidFill>
                  <a:schemeClr val="accent3"/>
                </a:solidFill>
              </a:rPr>
              <a:t>«То, что нам иногда кажется суровым испытанием, может обернуться неожиданной удачей» </a:t>
            </a:r>
            <a:br>
              <a:rPr lang="ru-RU" sz="3100" b="1" dirty="0" smtClean="0">
                <a:solidFill>
                  <a:schemeClr val="accent3"/>
                </a:solidFill>
              </a:rPr>
            </a:br>
            <a:r>
              <a:rPr lang="ru-RU" sz="3100" b="1" dirty="0" smtClean="0">
                <a:solidFill>
                  <a:schemeClr val="accent3"/>
                </a:solidFill>
              </a:rPr>
              <a:t>— Оскар Уайльд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7194"/>
            <a:ext cx="68580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3"/>
                </a:solidFill>
              </a:rPr>
              <a:t/>
            </a:r>
            <a:br>
              <a:rPr lang="ru-RU" sz="3100" b="1" dirty="0" smtClean="0">
                <a:solidFill>
                  <a:schemeClr val="accent3"/>
                </a:solidFill>
              </a:rPr>
            </a:br>
            <a:r>
              <a:rPr lang="ru-RU" sz="3100" b="1" dirty="0" smtClean="0">
                <a:solidFill>
                  <a:schemeClr val="accent3"/>
                </a:solidFill>
              </a:rPr>
              <a:t/>
            </a:r>
            <a:br>
              <a:rPr lang="ru-RU" sz="3100" b="1" dirty="0" smtClean="0">
                <a:solidFill>
                  <a:schemeClr val="accent3"/>
                </a:solidFill>
              </a:rPr>
            </a:br>
            <a:r>
              <a:rPr lang="ru-RU" sz="3100" b="1" dirty="0" smtClean="0">
                <a:solidFill>
                  <a:schemeClr val="accent3"/>
                </a:solidFill>
              </a:rPr>
              <a:t>«Я не потерпел провал. Я просто нашёл 10000 способов, которые не работают» — Томас Эдисон</a:t>
            </a:r>
            <a:br>
              <a:rPr lang="ru-RU" sz="3100" b="1" dirty="0" smtClean="0">
                <a:solidFill>
                  <a:schemeClr val="accent3"/>
                </a:solidFill>
              </a:rPr>
            </a:br>
            <a:r>
              <a:rPr lang="ru-RU" sz="3100" b="1" dirty="0" smtClean="0">
                <a:solidFill>
                  <a:schemeClr val="accent3"/>
                </a:solidFill>
              </a:rPr>
              <a:t>«Упади 7 раз, встань 8» — японская пословица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68580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chemeClr val="accent3"/>
                </a:solidFill>
              </a:rPr>
              <a:t/>
            </a:r>
            <a:br>
              <a:rPr lang="ru-RU" sz="2200" b="1" dirty="0" smtClean="0">
                <a:solidFill>
                  <a:schemeClr val="accent3"/>
                </a:solidFill>
              </a:rPr>
            </a:br>
            <a:r>
              <a:rPr lang="ru-RU" sz="2200" b="1" dirty="0" smtClean="0">
                <a:solidFill>
                  <a:schemeClr val="accent3"/>
                </a:solidFill>
              </a:rPr>
              <a:t>Выходные — время для отдыха, восстановления сил и размышлений о том, чего вы действительно хотите. Используйте эти моменты свободного времени, чтобы морально подготовиться к успеху.</a:t>
            </a:r>
            <a:br>
              <a:rPr lang="ru-RU" sz="2200" b="1" dirty="0" smtClean="0">
                <a:solidFill>
                  <a:schemeClr val="accent3"/>
                </a:solidFill>
              </a:rPr>
            </a:br>
            <a:r>
              <a:rPr lang="ru-RU" sz="2200" b="1" dirty="0" smtClean="0">
                <a:solidFill>
                  <a:schemeClr val="accent3"/>
                </a:solidFill>
              </a:rPr>
              <a:t>«Успех — это состояние души. Если ты хочешь добиться успеха, начни думать о себе, как об успешном человеке» — Джойс </a:t>
            </a:r>
            <a:r>
              <a:rPr lang="ru-RU" sz="2200" b="1" dirty="0" err="1" smtClean="0">
                <a:solidFill>
                  <a:schemeClr val="accent3"/>
                </a:solidFill>
              </a:rPr>
              <a:t>Бразерс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68580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68" y="6357958"/>
            <a:ext cx="9540000" cy="681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87700" y="8001032"/>
            <a:ext cx="692948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Рецепт на весь год</a:t>
            </a:r>
            <a:endParaRPr lang="ru-RU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8700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571604" y="1643051"/>
            <a:ext cx="735811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Не теряйте чувства юмора. Юмор для человека то же, что аромат для розы. </a:t>
            </a:r>
          </a:p>
          <a:p>
            <a:r>
              <a:rPr lang="ru-RU" sz="4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Д. Голсуорси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500166" y="571480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  <a:latin typeface="+mj-lt"/>
              </a:rPr>
              <a:t>И на всякий случай:</a:t>
            </a:r>
            <a:endParaRPr lang="ru-RU" sz="2800" b="1" dirty="0">
              <a:solidFill>
                <a:schemeClr val="accent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80</Words>
  <Application>Microsoft Office PowerPoint</Application>
  <PresentationFormat>Экран (4:3)</PresentationFormat>
  <Paragraphs>15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«Построй свои собственные мечты, или кто-то другой наймёт тебя строить свои» — Фаррах Грей </vt:lpstr>
      <vt:lpstr> «Освети завтра с помощью сегодня» —  Элизабет Барретт Браунинг </vt:lpstr>
      <vt:lpstr>«Единственный способ выполнять работу хорошо — это любить свою работу» — Стив Джобс «Успех обычно приходит к тем, кто слишком занят, чтобы его просто ждать» — Генри Девид Торо</vt:lpstr>
      <vt:lpstr> «То, что нам иногда кажется суровым испытанием, может обернуться неожиданной удачей»  — Оскар Уайльд </vt:lpstr>
      <vt:lpstr>  «Я не потерпел провал. Я просто нашёл 10000 способов, которые не работают» — Томас Эдисон «Упади 7 раз, встань 8» — японская пословица </vt:lpstr>
      <vt:lpstr> Выходные — время для отдыха, восстановления сил и размышлений о том, чего вы действительно хотите. Используйте эти моменты свободного времени, чтобы морально подготовиться к успеху. «Успех — это состояние души. Если ты хочешь добиться успеха, начни думать о себе, как об успешном человеке» — Джойс Бразерс 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2021-08-26T07:44:26Z</dcterms:created>
  <dcterms:modified xsi:type="dcterms:W3CDTF">2021-08-26T08:18:02Z</dcterms:modified>
</cp:coreProperties>
</file>